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1" r:id="rId6"/>
    <p:sldId id="262" r:id="rId7"/>
    <p:sldId id="263" r:id="rId8"/>
    <p:sldId id="264" r:id="rId9"/>
    <p:sldId id="259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AA422C-36BF-E441-10A2-EEFFAE5A53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3498B7-5162-6ED8-9C98-5F25F62A0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96DF0A-E9ED-7D4A-DFCD-9C257A24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ED4A-49D9-490D-BF1F-65EFD86FFFB7}" type="datetimeFigureOut">
              <a:rPr lang="es-ES" smtClean="0"/>
              <a:t>18/12/2025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7274AB-E3E3-33D5-26A4-A1E67C8A6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B843EF-19EE-6A4D-00C2-674BF4E0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360D-3658-4CC4-933D-E05D14C8D2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6765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D22E7-6A8C-0721-E34E-BA00DABE8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37348B-48BE-A918-868D-E5D5CDC10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CC3E01-851A-D200-F7DB-A48C3DD67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ED4A-49D9-490D-BF1F-65EFD86FFFB7}" type="datetimeFigureOut">
              <a:rPr lang="es-ES" smtClean="0"/>
              <a:t>18/12/2025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9BE68F-BBAD-837E-A1B2-02E926DE4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67E9F0-7CA2-1829-70F0-991FEF0D7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360D-3658-4CC4-933D-E05D14C8D2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979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C6A4D-3337-83A3-F6BF-0F9F1F645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C08D0A7-3A0B-7206-DED7-D25B805EB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897A90-8F10-85C9-0EC8-DE3A30263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ED4A-49D9-490D-BF1F-65EFD86FFFB7}" type="datetimeFigureOut">
              <a:rPr lang="es-ES" smtClean="0"/>
              <a:t>18/12/2025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BA21D9-BC03-B3A0-DD17-206E850BA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185685-04B4-6D11-B4F5-FAFD86CE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360D-3658-4CC4-933D-E05D14C8D2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7160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EA48E2-6157-165E-195C-FED04E767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C4599C-7531-34C1-F3A3-781CBEB46A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130A829-596E-5AAB-646B-9C09F363B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260C44-43C1-22C5-73B7-E031AB5CA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ED4A-49D9-490D-BF1F-65EFD86FFFB7}" type="datetimeFigureOut">
              <a:rPr lang="es-ES" smtClean="0"/>
              <a:t>18/12/2025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F60DB9-4408-55D0-EC17-4F1519B6A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EF5218-7E92-BECE-6C59-54638004D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360D-3658-4CC4-933D-E05D14C8D2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471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A8F04-312E-5A8A-B74E-4B6622D74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873BE0-4DAF-B878-C996-D159195D6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AB29A7-AD95-1E78-79FE-D4290EE5D5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AA9893A-FC46-8556-0CB6-6E24013196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3CBFECB-A458-20A7-84B1-30F25B6F19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4B366DE-1A8E-2EF5-D4AE-BF07EFE8F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ED4A-49D9-490D-BF1F-65EFD86FFFB7}" type="datetimeFigureOut">
              <a:rPr lang="es-ES" smtClean="0"/>
              <a:t>18/12/2025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D65723B-425D-83B9-D5BE-D1FC23CD4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4E72018-CD52-D792-F2E2-A679F1A4A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360D-3658-4CC4-933D-E05D14C8D2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4928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A4A2DB-0A62-2840-4BA4-BE449FA3B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6ABE7EE-75E6-AEF4-7CC9-BFC95E339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ED4A-49D9-490D-BF1F-65EFD86FFFB7}" type="datetimeFigureOut">
              <a:rPr lang="es-ES" smtClean="0"/>
              <a:t>18/12/2025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B50ACF9-1E73-9549-0012-392490260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44EDD1D-DB16-05C1-53B7-D64D56585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360D-3658-4CC4-933D-E05D14C8D2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836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3FD2317-ECA7-9D9E-9E2E-0534B16FE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ED4A-49D9-490D-BF1F-65EFD86FFFB7}" type="datetimeFigureOut">
              <a:rPr lang="es-ES" smtClean="0"/>
              <a:t>18/12/2025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8232464-86F8-0367-A23B-9D948C053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78B187-2D21-B969-A1D0-2F916E756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360D-3658-4CC4-933D-E05D14C8D2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50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F3A046-6C5D-16DD-BC0E-75F3FB2E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A5A5D0-34FD-DB6D-C28F-9E1FF5081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CE8085-5C16-C258-EBC9-B7EE35948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EA9B723-FB50-05C8-7842-BACB045E5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ED4A-49D9-490D-BF1F-65EFD86FFFB7}" type="datetimeFigureOut">
              <a:rPr lang="es-ES" smtClean="0"/>
              <a:t>18/12/2025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0D2683-545E-A636-F0C1-37B0B42F0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18F769-4BE5-5016-4DC0-5EDC449FC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360D-3658-4CC4-933D-E05D14C8D2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038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4579BB-CC10-FD70-8616-6EB0260AD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5D28FE7-510E-3ABF-CBFC-52CCF36D7C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5BC45D-5D0C-1A56-6A1D-C04267382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4B81AB-3EA0-31D7-181E-254E6C4DC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ED4A-49D9-490D-BF1F-65EFD86FFFB7}" type="datetimeFigureOut">
              <a:rPr lang="es-ES" smtClean="0"/>
              <a:t>18/12/2025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EB4931-A591-6A0F-C9C0-C7857279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F6999D-8EB6-C193-80C9-63559D509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360D-3658-4CC4-933D-E05D14C8D2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848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7C97A3-3699-912C-E356-F5E38844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C5703D-AC13-E068-6BEF-0E94143D2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F964C2-BBF9-89E2-3189-B097F408C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ED4A-49D9-490D-BF1F-65EFD86FFFB7}" type="datetimeFigureOut">
              <a:rPr lang="es-ES" smtClean="0"/>
              <a:t>18/12/2025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7C496C-D170-AFA6-AC94-DD6B461EC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F0C1BC-AB0A-01E5-0231-61DA63DF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360D-3658-4CC4-933D-E05D14C8D2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0478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D6801A1-5DEA-4267-B285-C4B3595395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3AABB5-CDD9-BF26-1378-96216B7FC9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FF6FE0-AFF2-53B8-82CD-16AEF7175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ED4A-49D9-490D-BF1F-65EFD86FFFB7}" type="datetimeFigureOut">
              <a:rPr lang="es-ES" smtClean="0"/>
              <a:t>18/12/2025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D0E83C-E8C0-044B-3B17-DE2788484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DE064A-58A0-D63D-ED27-8793EE2A8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B360D-3658-4CC4-933D-E05D14C8D2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024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FDC7598-0046-74B3-41EE-EDCDB2CD1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730960-0BC4-9EFB-C1A6-44DB10BFB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6CC779-267D-6CF8-0653-D0A251BACC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6AED4A-49D9-490D-BF1F-65EFD86FFFB7}" type="datetimeFigureOut">
              <a:rPr lang="es-ES" smtClean="0"/>
              <a:t>18/12/2025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5C29EA-5763-F283-72EE-1E5011D988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2545AC-1F66-EC0E-0A88-5C3B44C72F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0B360D-3658-4CC4-933D-E05D14C8D2F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0820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392578C-D148-EBAA-F80C-65B102C34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1673" y="1179310"/>
            <a:ext cx="2781837" cy="440987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E059FD9-B056-882B-2DBC-1BE973C91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330" y="0"/>
            <a:ext cx="12201330" cy="468550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7A80015-F98A-7E27-FB89-FD942ABAB356}"/>
              </a:ext>
            </a:extLst>
          </p:cNvPr>
          <p:cNvSpPr txBox="1"/>
          <p:nvPr/>
        </p:nvSpPr>
        <p:spPr>
          <a:xfrm>
            <a:off x="982585" y="5131407"/>
            <a:ext cx="6219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s-ES" sz="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2800" dirty="0">
                <a:solidFill>
                  <a:srgbClr val="000000"/>
                </a:solidFill>
                <a:latin typeface="Arial" panose="020B0604020202020204" pitchFamily="34" charset="0"/>
              </a:rPr>
              <a:t>Plotter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35243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>
            <a:extLst>
              <a:ext uri="{FF2B5EF4-FFF2-40B4-BE49-F238E27FC236}">
                <a16:creationId xmlns:a16="http://schemas.microsoft.com/office/drawing/2014/main" id="{D06F04DC-4C1A-8315-9E84-4D1755CEC63F}"/>
              </a:ext>
            </a:extLst>
          </p:cNvPr>
          <p:cNvSpPr/>
          <p:nvPr/>
        </p:nvSpPr>
        <p:spPr>
          <a:xfrm>
            <a:off x="0" y="0"/>
            <a:ext cx="12192000" cy="73342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143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B3DB394-65A0-EDFE-F200-4F421C3CEE4D}"/>
              </a:ext>
            </a:extLst>
          </p:cNvPr>
          <p:cNvSpPr txBox="1"/>
          <p:nvPr/>
        </p:nvSpPr>
        <p:spPr>
          <a:xfrm>
            <a:off x="5137355" y="142875"/>
            <a:ext cx="7364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HP DesignJet T230 24“- In Printer</a:t>
            </a:r>
            <a:b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</a:br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02F5BD-0A3A-E505-990A-FEC5C51A85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15" b="4498"/>
          <a:stretch/>
        </p:blipFill>
        <p:spPr bwMode="auto">
          <a:xfrm>
            <a:off x="378081" y="1246238"/>
            <a:ext cx="5457825" cy="436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85832DE-7A0C-9358-4AEC-CAAFAF3F17D7}"/>
              </a:ext>
            </a:extLst>
          </p:cNvPr>
          <p:cNvSpPr txBox="1"/>
          <p:nvPr/>
        </p:nvSpPr>
        <p:spPr>
          <a:xfrm>
            <a:off x="5714828" y="1620031"/>
            <a:ext cx="5995391" cy="3389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Impresora plotter HP DesignJet T230 de 24 pulgadas.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Los plotters más pequeños del mundo, con un diseño intuitivo y sostenible.</a:t>
            </a:r>
            <a:br>
              <a:rPr lang="es-ES" sz="1200" dirty="0"/>
            </a:b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Ancho de impresión hasta 610mm (24 pulgadas).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Velocidad: hasta 35s/pág. en A1, 68 impresiones A1 por hora.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4 cartuchos de tinta independientes: negro, cian, magenta, amarillo.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Admite de hojas sueltas con alimentación manual de tamaños A4, A3, A2, A1.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Rodillo de alimentación de rollos de papel de ancho desde 279mm a 610mm de ancho con cortadora automática horizontal.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Memoria 512MB.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Conectividad: Interfaces Gigabit Ethernet(1000Base-T), USB 2.0 de alta velocidad, Wi-Fi802.11a/b/g/n, </a:t>
            </a:r>
            <a:r>
              <a:rPr lang="es-ES" sz="12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Wi-FiDirect</a:t>
            </a: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204070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8363D-C864-3FC6-8C82-A18762F27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>
            <a:extLst>
              <a:ext uri="{FF2B5EF4-FFF2-40B4-BE49-F238E27FC236}">
                <a16:creationId xmlns:a16="http://schemas.microsoft.com/office/drawing/2014/main" id="{3F0D0203-7FFA-D0BF-F1AC-478A5CA0394A}"/>
              </a:ext>
            </a:extLst>
          </p:cNvPr>
          <p:cNvSpPr/>
          <p:nvPr/>
        </p:nvSpPr>
        <p:spPr>
          <a:xfrm>
            <a:off x="0" y="0"/>
            <a:ext cx="12192000" cy="73342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143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F9A7354-A7D0-06F8-08AF-FAA905DE0061}"/>
              </a:ext>
            </a:extLst>
          </p:cNvPr>
          <p:cNvSpPr txBox="1"/>
          <p:nvPr/>
        </p:nvSpPr>
        <p:spPr>
          <a:xfrm>
            <a:off x="5137355" y="142875"/>
            <a:ext cx="7364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HP DesignJet T250 24“- In Printer</a:t>
            </a:r>
            <a:b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</a:br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BED0B6A-A5BA-962C-E0ED-9D26AF59BC49}"/>
              </a:ext>
            </a:extLst>
          </p:cNvPr>
          <p:cNvSpPr txBox="1"/>
          <p:nvPr/>
        </p:nvSpPr>
        <p:spPr>
          <a:xfrm>
            <a:off x="5714828" y="1620031"/>
            <a:ext cx="5995391" cy="3389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Impresora plotter HP DesignJet T250 de 24 pulgadas.</a:t>
            </a:r>
            <a:br>
              <a:rPr lang="es-ES" sz="1200" dirty="0"/>
            </a:b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Ancho de impresión hasta 610mm (24 pulgadas).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Velocidad: hasta 30s/pág. en A1, 76 impresiones A1 por hora.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4 cartuchos de tinta independientes: negro, cian, magenta, amarillo.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Admite de hojas sueltas con alimentación manual de tamaños A4, A3, A2, A1.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Rodillo de alimentación de rollos de papel de ancho desde 279mm a 610mm de ancho con cortadora automática horizontal.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Memoria 512MB.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Conectividad: Interfaces Gigabit Ethernet(1000Base-T), USB 2.0 de alta velocidad, Wi-Fi802.11a/b/g/n, </a:t>
            </a:r>
            <a:r>
              <a:rPr lang="es-ES" sz="12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Wi-FiDirect</a:t>
            </a: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.</a:t>
            </a:r>
            <a:endParaRPr lang="es-ES" sz="1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57E1FD8-BFE2-18B8-68DB-81662DBAD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92" y="1238250"/>
            <a:ext cx="43815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447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3FBFF-955E-1F58-662B-0FCF005E1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>
            <a:extLst>
              <a:ext uri="{FF2B5EF4-FFF2-40B4-BE49-F238E27FC236}">
                <a16:creationId xmlns:a16="http://schemas.microsoft.com/office/drawing/2014/main" id="{F742F5F7-B74B-E39E-D5C8-127A46E441BF}"/>
              </a:ext>
            </a:extLst>
          </p:cNvPr>
          <p:cNvSpPr/>
          <p:nvPr/>
        </p:nvSpPr>
        <p:spPr>
          <a:xfrm>
            <a:off x="0" y="0"/>
            <a:ext cx="12192000" cy="73342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143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BFB0E5A-3554-AC79-2F80-60FC21724D21}"/>
              </a:ext>
            </a:extLst>
          </p:cNvPr>
          <p:cNvSpPr txBox="1"/>
          <p:nvPr/>
        </p:nvSpPr>
        <p:spPr>
          <a:xfrm>
            <a:off x="5137355" y="142875"/>
            <a:ext cx="7364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HP DesignJet T630 24“- In Printer</a:t>
            </a:r>
            <a:b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</a:br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97CC39A-7A22-DEEE-E38E-4B2FF7BC9667}"/>
              </a:ext>
            </a:extLst>
          </p:cNvPr>
          <p:cNvSpPr txBox="1"/>
          <p:nvPr/>
        </p:nvSpPr>
        <p:spPr>
          <a:xfrm>
            <a:off x="5410028" y="1089089"/>
            <a:ext cx="5995391" cy="3943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Impresora plotter HP DesignJet T630 de 24 pulgadas con soporte (patas) y bandeja recoge soportes y alimentador automático de hojas sueltas.</a:t>
            </a:r>
            <a:br>
              <a:rPr lang="es-ES" sz="1200" dirty="0"/>
            </a:b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Ancho de impresión hasta 610mm (24 pulgadas).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Velocidad: hasta 30s/pág. en A1, 76 impresiones A1 por hora.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4 cartuchos de tinta independientes: negro, cian, magenta, amarillo.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Admite de hojas sueltas con alimentación manual de tamaños A4, A3, A2, A1.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Incorpora un alimentador automático de varias hojas sueltas A4 y A3.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Rodillo de alimentación de rollos de papel de ancho desde 279mm a 610mm de ancho con cortadora automática horizontal.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Memoria 1GB.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Conectividad: Interfaces Gigabit Ethernet(1000Base-T), USB 2.0 de alta velocidad, Wi-Fi802.11a/b/g/n, </a:t>
            </a:r>
            <a:r>
              <a:rPr lang="es-ES" sz="12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Wi-FiDirect</a:t>
            </a: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.</a:t>
            </a:r>
            <a:endParaRPr lang="es-ES" sz="12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2AD5446-9E8E-8640-7E25-890018543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48" y="1190625"/>
            <a:ext cx="4476750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356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14F44-D015-BD8A-6478-5C5CB364B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>
            <a:extLst>
              <a:ext uri="{FF2B5EF4-FFF2-40B4-BE49-F238E27FC236}">
                <a16:creationId xmlns:a16="http://schemas.microsoft.com/office/drawing/2014/main" id="{478AC0FA-A761-67E7-6B9B-EBC674672533}"/>
              </a:ext>
            </a:extLst>
          </p:cNvPr>
          <p:cNvSpPr/>
          <p:nvPr/>
        </p:nvSpPr>
        <p:spPr>
          <a:xfrm>
            <a:off x="0" y="0"/>
            <a:ext cx="12192000" cy="73342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143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DE306A-3E4F-84D8-E91E-7EA0451898D4}"/>
              </a:ext>
            </a:extLst>
          </p:cNvPr>
          <p:cNvSpPr txBox="1"/>
          <p:nvPr/>
        </p:nvSpPr>
        <p:spPr>
          <a:xfrm>
            <a:off x="5137355" y="142875"/>
            <a:ext cx="7364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HP DesignJet T630 36“- In Printer</a:t>
            </a:r>
            <a:b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</a:br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46EAC67-F463-B6FA-A187-8F2557AE7CEE}"/>
              </a:ext>
            </a:extLst>
          </p:cNvPr>
          <p:cNvSpPr txBox="1"/>
          <p:nvPr/>
        </p:nvSpPr>
        <p:spPr>
          <a:xfrm>
            <a:off x="5410028" y="1089089"/>
            <a:ext cx="5995391" cy="4220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Impresora plotter HP DesignJet T630 de 36 pulgadas con soporte (patas) y bandeja recoge soportes y alimentador automático de hojas sueltas.</a:t>
            </a:r>
            <a:br>
              <a:rPr lang="es-ES" sz="1200" dirty="0"/>
            </a:b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Ancho de impresión hasta 914mm (36 pulgadas).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Velocidad: hasta 30s/pág. en A1, 76 impresiones A1 por hora.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4 cartuchos de tinta independientes: negro, cian, magenta, amarillo.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Admite de hojas sueltas con alimentación manual de tamaños A4, A3, A2, A1 y A0.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Incorpora un alimentador automático de varias hojas sueltas A4 y A3.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Rodillo de alimentación de rollos de papel de ancho desde 279mm a 914mm de ancho con cortadora automática horizontal.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Memoria 1GB.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Conectividad: Interfaces Gigabit Ethernet(1000Base-T), USB 2.0 de alta velocidad, Wi-Fi802.11a/b/g/n, </a:t>
            </a:r>
            <a:r>
              <a:rPr lang="es-ES" sz="12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Wi-FiDirect</a:t>
            </a: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.</a:t>
            </a:r>
            <a:br>
              <a:rPr lang="es-ES" sz="1200" dirty="0"/>
            </a:br>
            <a:endParaRPr lang="es-ES" sz="1200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2B23B27-AD52-E210-66F9-C67BD74B2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77" y="1307075"/>
            <a:ext cx="43815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571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31AE2-EC05-088D-8992-E8D66DE87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>
            <a:extLst>
              <a:ext uri="{FF2B5EF4-FFF2-40B4-BE49-F238E27FC236}">
                <a16:creationId xmlns:a16="http://schemas.microsoft.com/office/drawing/2014/main" id="{420B20A7-B0C2-AEE9-1FD9-AE37630D96F1}"/>
              </a:ext>
            </a:extLst>
          </p:cNvPr>
          <p:cNvSpPr/>
          <p:nvPr/>
        </p:nvSpPr>
        <p:spPr>
          <a:xfrm>
            <a:off x="0" y="0"/>
            <a:ext cx="12192000" cy="73342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143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0EE406F-3F67-0713-E35D-6EC41EF4FB41}"/>
              </a:ext>
            </a:extLst>
          </p:cNvPr>
          <p:cNvSpPr txBox="1"/>
          <p:nvPr/>
        </p:nvSpPr>
        <p:spPr>
          <a:xfrm>
            <a:off x="5137355" y="142875"/>
            <a:ext cx="7364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HP DesignJet T650 2</a:t>
            </a:r>
            <a:r>
              <a:rPr lang="es-ES" b="1" dirty="0">
                <a:solidFill>
                  <a:schemeClr val="bg1"/>
                </a:solidFill>
                <a:latin typeface="Open Sans" panose="020B0606030504020204" pitchFamily="34" charset="0"/>
              </a:rPr>
              <a:t>4</a:t>
            </a:r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“- In Printer</a:t>
            </a:r>
            <a:b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</a:br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47AF0A-846D-22B3-CB07-CF8FABE1739F}"/>
              </a:ext>
            </a:extLst>
          </p:cNvPr>
          <p:cNvSpPr txBox="1"/>
          <p:nvPr/>
        </p:nvSpPr>
        <p:spPr>
          <a:xfrm>
            <a:off x="5410028" y="1089089"/>
            <a:ext cx="5995391" cy="477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Impresora plotter HP DesignJet T650 de 24 pulgadas con soporte (patas) y bandeja recoge soportes, cubierta protectora del rollo y alimentador automático de hojas sueltas.</a:t>
            </a:r>
            <a:br>
              <a:rPr lang="es-ES" sz="1200" dirty="0"/>
            </a:b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Ancho de impresión hasta 610mm (24 pulgadas).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Velocidad: hasta 26s/pág. en A1, 81 impresiones A1 por hora.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4 cartuchos de tinta independientes: negro, cian, magenta, amarillo.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Admite de hojas sueltas con alimentación manual de tamaños A4, A3, A2, A1.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Incorpora un alimentador automático de varias hojas sueltas A4 y A3.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Rodillo de alimentación de rollos de papel de ancho desde 279mm a 610mm de ancho con cortadora automática horizontal.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Memoria 1GB.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Conectividad: Interfaces Gigabit Ethernet(1000Base-T), USB 2.0 de alta velocidad, Wi-Fi802.11a/b/g/n, </a:t>
            </a:r>
            <a:r>
              <a:rPr lang="es-ES" sz="12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Wi-FiDirect</a:t>
            </a: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.</a:t>
            </a:r>
            <a:br>
              <a:rPr lang="es-ES" sz="1200" dirty="0"/>
            </a:br>
            <a:br>
              <a:rPr lang="es-ES" sz="1200" dirty="0"/>
            </a:br>
            <a:endParaRPr lang="es-ES" sz="12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2D2D247-2971-1541-DA6A-5D941DC6E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47" y="1190625"/>
            <a:ext cx="4476750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226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E4544-1D12-DC42-C0E1-F124DD319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>
            <a:extLst>
              <a:ext uri="{FF2B5EF4-FFF2-40B4-BE49-F238E27FC236}">
                <a16:creationId xmlns:a16="http://schemas.microsoft.com/office/drawing/2014/main" id="{C3EE34BB-E068-34B3-9CDD-E89F42184894}"/>
              </a:ext>
            </a:extLst>
          </p:cNvPr>
          <p:cNvSpPr/>
          <p:nvPr/>
        </p:nvSpPr>
        <p:spPr>
          <a:xfrm>
            <a:off x="0" y="0"/>
            <a:ext cx="12192000" cy="73342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143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81681ED-7289-760C-BCBF-F6CA6D0E16A1}"/>
              </a:ext>
            </a:extLst>
          </p:cNvPr>
          <p:cNvSpPr txBox="1"/>
          <p:nvPr/>
        </p:nvSpPr>
        <p:spPr>
          <a:xfrm>
            <a:off x="5137355" y="142875"/>
            <a:ext cx="7364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HP DesignJet T650 36“- In Printer</a:t>
            </a:r>
            <a:b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</a:br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101C30C-4EBC-575F-80D1-CC30BE1387F6}"/>
              </a:ext>
            </a:extLst>
          </p:cNvPr>
          <p:cNvSpPr txBox="1"/>
          <p:nvPr/>
        </p:nvSpPr>
        <p:spPr>
          <a:xfrm>
            <a:off x="5410028" y="1089089"/>
            <a:ext cx="5995391" cy="477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Impresora plotter HP DesignJet T650 de 36 pulgadas con soporte (patas) y bandeja recoge soportes, cubierta protectora del rollo y alimentador automático de hojas sueltas.</a:t>
            </a:r>
            <a:br>
              <a:rPr lang="es-ES" sz="1200" dirty="0"/>
            </a:b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Ancho de impresión hasta 914mm (36 pulgadas).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Velocidad: hasta 25s/pág. en A1, 82 impresiones A1 por hora.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4 cartuchos de tinta independientes: negro, cian, magenta, amarillo.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Admite de hojas sueltas con alimentación manual de tamaños A4, A3, A2, A1 y A0.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Incorpora un alimentador automático de varias hojas sueltas A4 y A3.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Rodillo de alimentación de rollos de papel de ancho desde 279mm a 914mm de ancho con cortadora automática horizontal.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Memoria 1GB.</a:t>
            </a:r>
            <a:br>
              <a:rPr lang="es-ES" sz="1200" dirty="0"/>
            </a:b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Conectividad: Interfaces Gigabit Ethernet(1000Base-T), USB 2.0 de alta velocidad, Wi-Fi802.11a/b/g/n, </a:t>
            </a:r>
            <a:r>
              <a:rPr lang="es-ES" sz="12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Wi-FiDirect</a:t>
            </a:r>
            <a:r>
              <a:rPr lang="es-ES" sz="12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.</a:t>
            </a:r>
            <a:br>
              <a:rPr lang="es-ES" sz="1200" dirty="0"/>
            </a:br>
            <a:br>
              <a:rPr lang="es-ES" sz="1200" dirty="0"/>
            </a:br>
            <a:endParaRPr lang="es-ES" sz="12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85A9A6A3-2A1E-3B5D-385D-D26220FCF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92" y="1238250"/>
            <a:ext cx="43815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332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9C612-06B5-F68C-FCCA-03DF7F554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>
            <a:extLst>
              <a:ext uri="{FF2B5EF4-FFF2-40B4-BE49-F238E27FC236}">
                <a16:creationId xmlns:a16="http://schemas.microsoft.com/office/drawing/2014/main" id="{4FE7E53F-E219-041A-1ED0-8F270FDEB0A0}"/>
              </a:ext>
            </a:extLst>
          </p:cNvPr>
          <p:cNvSpPr/>
          <p:nvPr/>
        </p:nvSpPr>
        <p:spPr>
          <a:xfrm>
            <a:off x="0" y="0"/>
            <a:ext cx="12192000" cy="73342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143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EF29149-A46E-20CD-B3E3-E725D02A0FDB}"/>
              </a:ext>
            </a:extLst>
          </p:cNvPr>
          <p:cNvSpPr txBox="1"/>
          <p:nvPr/>
        </p:nvSpPr>
        <p:spPr>
          <a:xfrm>
            <a:off x="5137355" y="142875"/>
            <a:ext cx="7364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HP DesignJet T850 36“- In Printer EU</a:t>
            </a:r>
            <a:b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</a:br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6D86C4-D01F-21F7-4B4E-5BAF73D7A878}"/>
              </a:ext>
            </a:extLst>
          </p:cNvPr>
          <p:cNvSpPr txBox="1"/>
          <p:nvPr/>
        </p:nvSpPr>
        <p:spPr>
          <a:xfrm>
            <a:off x="4827641" y="1040235"/>
            <a:ext cx="7364360" cy="5609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Impresora HP DesignJet T850 de 36 pulgadas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La experiencia de impresión en A4-A0 más sencilla del mundo para optimizar la agilidad de su equipo. Por fin un plotter puede convertir la impresión en todos los tamaños en una experiencia eficiente.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Imprime trabajos de varios tamaños utilizando la bandeja de entrada integrada y sin cambiar manualmente de rollo a hojas.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Ancho de impresión: 914mm 36"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Tecnología inyección de tinta térmica HP.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4 cartuchos de tinta C, M, Y, </a:t>
            </a:r>
            <a:r>
              <a:rPr lang="es-ES" sz="10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mK</a:t>
            </a: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 pigmentada.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Gota de tinta 6pl (C, M, Y); 12,6 </a:t>
            </a:r>
            <a:r>
              <a:rPr lang="es-ES" sz="10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pl</a:t>
            </a: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 (</a:t>
            </a:r>
            <a:r>
              <a:rPr lang="es-ES" sz="10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mK</a:t>
            </a: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).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Boquillas del cabezal de impresión: 1376 por color; 5504 en total.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Resolución optimizada hasta 2400x1200ppp.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Precisión lineal: ±0,1%.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Ancho de línea mínimo: 0,02 mm (a través de controlador de trama).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Velocidad de impresión: 25seg/página A1, 90 impresiones A1 por hora.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Márgenes de impresión, tanto en rollo como en hojas sueltas, 5mm por cada lado.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Alimentación de 50 hojas sueltas A4 y A3.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Alimentación manual de 1 hoja: A4, A3, A2, A1, A0.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Rodillo de alimentación rollos de papel. Ancho del rollo de 369 a 914mm, diámetro máximo del rollo 100mm.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Gramaje del papel admitido: 60 a 280g/m² (rollo o en alimentación manual) y 60 a 220g/m² (bandeja de entrada).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Cortadora horizontal automática.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Memoria: 1GB.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Interfaces: Gigabit Ethernet (1000Base-T), </a:t>
            </a:r>
            <a:r>
              <a:rPr lang="es-ES" sz="10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Wi</a:t>
            </a: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-Fi 802.11b/g/n.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Dimensiones de la impresora: 1407 x 701 x 967mm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Peso: 47 Kg</a:t>
            </a:r>
            <a:endParaRPr lang="es-ES" sz="1000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B0B9085-7E04-71E0-11AF-457C3AAF8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85" y="1128712"/>
            <a:ext cx="4600575" cy="46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761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7399D-F4C1-E324-86E7-7C00D269A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>
            <a:extLst>
              <a:ext uri="{FF2B5EF4-FFF2-40B4-BE49-F238E27FC236}">
                <a16:creationId xmlns:a16="http://schemas.microsoft.com/office/drawing/2014/main" id="{C70CBF49-EC5F-AFC4-FC49-7C63DF718A63}"/>
              </a:ext>
            </a:extLst>
          </p:cNvPr>
          <p:cNvSpPr/>
          <p:nvPr/>
        </p:nvSpPr>
        <p:spPr>
          <a:xfrm>
            <a:off x="0" y="0"/>
            <a:ext cx="12192000" cy="73342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1143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406D362-BCD0-A010-93E9-CF5033A27305}"/>
              </a:ext>
            </a:extLst>
          </p:cNvPr>
          <p:cNvSpPr txBox="1"/>
          <p:nvPr/>
        </p:nvSpPr>
        <p:spPr>
          <a:xfrm>
            <a:off x="5137355" y="142875"/>
            <a:ext cx="7364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HP DesignJet T850 36“- In MFP</a:t>
            </a:r>
            <a:b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</a:br>
            <a:r>
              <a:rPr lang="es-ES" sz="1800" b="1" i="0" dirty="0">
                <a:solidFill>
                  <a:schemeClr val="bg1"/>
                </a:solidFill>
                <a:effectLst/>
                <a:latin typeface="Open Sans" panose="020B0606030504020204" pitchFamily="34" charset="0"/>
              </a:rPr>
              <a:t> 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CF31294-3CEE-63C1-C340-CF85CDD190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" t="12048" r="-3963" b="10848"/>
          <a:stretch/>
        </p:blipFill>
        <p:spPr bwMode="auto">
          <a:xfrm>
            <a:off x="158680" y="1324896"/>
            <a:ext cx="5457825" cy="420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4753DA6-EA1A-5155-785F-3939CA9081BD}"/>
              </a:ext>
            </a:extLst>
          </p:cNvPr>
          <p:cNvSpPr txBox="1"/>
          <p:nvPr/>
        </p:nvSpPr>
        <p:spPr>
          <a:xfrm>
            <a:off x="5663381" y="1040235"/>
            <a:ext cx="6528619" cy="5147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Multifuncional HP DesignJet T850 de 36 pulgadas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La experiencia de impresión en A4-A0 más sencilla del mundo para optimizar la agilidad de su equipo. Por fin un plotter puede convertir la impresión en todos los tamaños en una experiencia eficiente.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Imprime trabajos de varios tamaños utilizando la bandeja de entrada integrada y sin cambiar manualmente de rollo a hojas.</a:t>
            </a:r>
            <a:br>
              <a:rPr lang="es-ES" sz="1000" dirty="0"/>
            </a:b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Ancho de impresión: 914mm 36"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Tecnología inyección de tinta térmica HP.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4 cartuchos de tinta C, M, Y, </a:t>
            </a:r>
            <a:r>
              <a:rPr lang="es-ES" sz="10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mK</a:t>
            </a: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 pigmentada.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Gota de tinta 6pl (C, M, Y); 12,6 </a:t>
            </a:r>
            <a:r>
              <a:rPr lang="es-ES" sz="10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pl</a:t>
            </a: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 (</a:t>
            </a:r>
            <a:r>
              <a:rPr lang="es-ES" sz="1000" b="0" i="0" dirty="0" err="1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mK</a:t>
            </a: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).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Boquillas del cabezal de impresión: 1376 por color; 5504 en total.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Resolución optimizada hasta 2400x1200ppp.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Precisión lineal: ±0,1%.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Ancho de línea mínimo: 0,02 mm (a través de controlador de trama).</a:t>
            </a:r>
            <a:br>
              <a:rPr lang="es-ES" sz="1000" dirty="0"/>
            </a:b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Velocidad de impresión: 25seg/página A1, 90 impresiones A1 por hora.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Márgenes de impresión, tanto en rollo como en hojas sueltas, 5mm por cada lado.</a:t>
            </a:r>
            <a:br>
              <a:rPr lang="es-ES" sz="1000" dirty="0"/>
            </a:b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Escáner de planos.</a:t>
            </a:r>
            <a:br>
              <a:rPr lang="es-ES" sz="1000" dirty="0"/>
            </a:b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Dimensiones de la impresora: 1407 x 701 x 967mm</a:t>
            </a:r>
            <a:br>
              <a:rPr lang="es-ES" sz="1000" dirty="0"/>
            </a:br>
            <a:r>
              <a:rPr lang="es-ES" sz="1000" b="0" i="0" dirty="0">
                <a:solidFill>
                  <a:srgbClr val="1C303E"/>
                </a:solidFill>
                <a:effectLst/>
                <a:latin typeface="Open Sans" panose="020B0606030504020204" pitchFamily="34" charset="0"/>
              </a:rPr>
              <a:t>Peso: 60 Kg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1546986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1468</Words>
  <Application>Microsoft Office PowerPoint</Application>
  <PresentationFormat>Panorámica</PresentationFormat>
  <Paragraphs>18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Open Sans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Carlos Domingo- M. Hermida Informática</dc:creator>
  <cp:lastModifiedBy>Office 1</cp:lastModifiedBy>
  <cp:revision>3</cp:revision>
  <dcterms:created xsi:type="dcterms:W3CDTF">2025-11-26T15:00:40Z</dcterms:created>
  <dcterms:modified xsi:type="dcterms:W3CDTF">2025-12-18T08:43:15Z</dcterms:modified>
</cp:coreProperties>
</file>